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8" r:id="rId3"/>
    <p:sldId id="353" r:id="rId4"/>
    <p:sldId id="354" r:id="rId5"/>
    <p:sldId id="344" r:id="rId6"/>
    <p:sldId id="306" r:id="rId7"/>
    <p:sldId id="361" r:id="rId8"/>
    <p:sldId id="362" r:id="rId9"/>
    <p:sldId id="377" r:id="rId10"/>
    <p:sldId id="363" r:id="rId11"/>
    <p:sldId id="380" r:id="rId12"/>
    <p:sldId id="381" r:id="rId13"/>
    <p:sldId id="382" r:id="rId14"/>
    <p:sldId id="378" r:id="rId15"/>
    <p:sldId id="379" r:id="rId16"/>
    <p:sldId id="383" r:id="rId17"/>
    <p:sldId id="3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09" autoAdjust="0"/>
  </p:normalViewPr>
  <p:slideViewPr>
    <p:cSldViewPr>
      <p:cViewPr varScale="1">
        <p:scale>
          <a:sx n="105" d="100"/>
          <a:sy n="105" d="100"/>
        </p:scale>
        <p:origin x="-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1F6AC4-D80F-4C6C-942E-6B4CFE346521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DEB366A-DEF3-41A6-937B-2C9CC3834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DB5D5D-30BD-432E-8AB1-8A90022C020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E319ED-F75B-48B7-88CB-DEC516F88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b="1" smtClean="0">
                <a:solidFill>
                  <a:schemeClr val="bg1"/>
                </a:solidFill>
              </a:rPr>
              <a:t>Используя Карту российской науки можно легко найти организации отрасли в интересующем регионе - для дальнейшего сотрудничества.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A6D4B5-CD40-4F44-9462-A37AC8BEEAE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84F2-1ECE-4FDD-8CB3-003BEC62D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8760C-6252-4F93-BE20-490D889EA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9652-F295-4EBF-B33A-7C5C72CC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B0F2-E868-4644-AF13-8F9ABC20F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1F11-D016-475F-8E1E-E4051D430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E6C5-2910-4442-8AE5-0F53CA298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6026-7B1F-405B-A087-B93FCD8C6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B7946-E62F-4433-9DB9-A2E9EDC59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EF7B3-B94F-4ED4-8CB2-D9757B89E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FFC72-C0F0-40C8-8DD2-FF8F464C7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8F463-C5FD-471B-BAFA-7C8D58A7F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0A9918-1DBC-48BE-9D84-60091E14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ofscienc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35150" y="620713"/>
            <a:ext cx="730885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ru-RU" sz="3200" b="1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3600" b="1">
                <a:solidFill>
                  <a:schemeClr val="bg1"/>
                </a:solidFill>
              </a:rPr>
              <a:t>Проект Министерства образования и науки России </a:t>
            </a:r>
          </a:p>
          <a:p>
            <a:pPr algn="ctr" eaLnBrk="0" hangingPunct="0">
              <a:defRPr/>
            </a:pPr>
            <a:endParaRPr lang="ru-RU" sz="3600" b="1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endParaRPr lang="ru-RU" sz="3600" b="1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ru-RU" sz="3600" b="1">
                <a:solidFill>
                  <a:schemeClr val="bg1"/>
                </a:solidFill>
              </a:rPr>
              <a:t>«Карта российской науки»</a:t>
            </a:r>
            <a:endParaRPr lang="ru-RU" sz="2400" b="1">
              <a:solidFill>
                <a:schemeClr val="bg1"/>
              </a:solidFill>
            </a:endParaRPr>
          </a:p>
          <a:p>
            <a:pPr>
              <a:defRPr/>
            </a:pPr>
            <a:endParaRPr lang="ru-RU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5603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857375" y="285750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Содействие учёных можно обозначить алгоритмом:</a:t>
            </a:r>
          </a:p>
          <a:p>
            <a:pPr marL="742950" indent="-742950" algn="ctr">
              <a:buFont typeface="Arial" charset="0"/>
              <a:buAutoNum type="arabicPeriod"/>
            </a:pPr>
            <a:r>
              <a:rPr lang="ru-RU" sz="3600" b="1">
                <a:solidFill>
                  <a:schemeClr val="bg1"/>
                </a:solidFill>
              </a:rPr>
              <a:t>Регистрация на сайте:</a:t>
            </a:r>
          </a:p>
          <a:p>
            <a:pPr marL="742950" indent="-742950" algn="ctr"/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 l="7227" t="3125" r="16016" b="33333"/>
          <a:stretch>
            <a:fillRect/>
          </a:stretch>
        </p:blipFill>
        <p:spPr bwMode="auto">
          <a:xfrm>
            <a:off x="71438" y="2286000"/>
            <a:ext cx="90519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786688" y="2928938"/>
            <a:ext cx="1143000" cy="28575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6627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582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835150" y="260350"/>
            <a:ext cx="6985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Содействие учёных можно обозначить алгоритмом:</a:t>
            </a:r>
          </a:p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2.  Верификация своей учётной записи:</a:t>
            </a:r>
          </a:p>
          <a:p>
            <a:pPr marL="742950" indent="-742950" algn="ctr"/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3"/>
          <a:srcRect l="13947" t="2074" r="25291" b="44202"/>
          <a:stretch>
            <a:fillRect/>
          </a:stretch>
        </p:blipFill>
        <p:spPr bwMode="auto">
          <a:xfrm>
            <a:off x="1943100" y="2781300"/>
            <a:ext cx="7524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4005263"/>
            <a:ext cx="3529012" cy="2016125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7651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582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835150" y="260350"/>
            <a:ext cx="698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Содействие учёных можно обозначить алгоритмом:</a:t>
            </a:r>
          </a:p>
          <a:p>
            <a:pPr marL="742950" indent="-742950" algn="ctr"/>
            <a:r>
              <a:rPr lang="en-US" sz="3600" b="1">
                <a:solidFill>
                  <a:schemeClr val="bg1"/>
                </a:solidFill>
              </a:rPr>
              <a:t>3</a:t>
            </a:r>
            <a:r>
              <a:rPr lang="ru-RU" sz="3600" b="1">
                <a:solidFill>
                  <a:schemeClr val="bg1"/>
                </a:solidFill>
              </a:rPr>
              <a:t>.  Поиск в системе своих публикаций: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3"/>
          <a:srcRect l="25009" t="19614" r="25581" b="34198"/>
          <a:stretch>
            <a:fillRect/>
          </a:stretch>
        </p:blipFill>
        <p:spPr bwMode="auto">
          <a:xfrm>
            <a:off x="684213" y="2617788"/>
            <a:ext cx="8064500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77050" y="2565400"/>
            <a:ext cx="1871663" cy="576263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8675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0"/>
            <a:ext cx="10582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835150" y="260350"/>
            <a:ext cx="698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Содействие учёных можно обозначить алгоритмом:</a:t>
            </a:r>
          </a:p>
          <a:p>
            <a:pPr marL="742950" indent="-742950" algn="ctr"/>
            <a:r>
              <a:rPr lang="ru-RU" sz="3600" b="1">
                <a:solidFill>
                  <a:schemeClr val="bg1"/>
                </a:solidFill>
              </a:rPr>
              <a:t>4.  Сообщение об ошибках в случае их наличия: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/>
          <a:srcRect l="23430" t="51805" r="26363" b="7593"/>
          <a:stretch>
            <a:fillRect/>
          </a:stretch>
        </p:blipFill>
        <p:spPr bwMode="auto">
          <a:xfrm>
            <a:off x="0" y="2681288"/>
            <a:ext cx="91821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00563" y="6453188"/>
            <a:ext cx="1871662" cy="288925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9699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8175" y="215900"/>
            <a:ext cx="67325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Регистрация пользователей  (1.11.2013-30.01.2014): 4704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701" name="Picture 2" descr="https://lh3.googleusercontent.com/-uMqqI7tYAJRgf78bDdzP6fJfnwE-MG5finRIkvMoTylbGM0vYMKuz85pWAY0suGrisnowoMCxzGg5OJQyedN8ITziSi3OEu1bcSPy7TvDXfnFE0i6KximB8p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2281238"/>
            <a:ext cx="72675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30723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8175" y="-71438"/>
            <a:ext cx="67325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Заявки пользователей на корректировку данных: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(1.11.2013-30.01.2014): 1341</a:t>
            </a:r>
          </a:p>
        </p:txBody>
      </p:sp>
      <p:pic>
        <p:nvPicPr>
          <p:cNvPr id="30725" name="Picture 2" descr="https://lh6.googleusercontent.com/PfJp81gl5N9CaQ9QS-ut-xYzWYl5PSXwamBdWoeqRGkk7kYfqJK0Z3pgEADWUUxbAEmQakno5egc-vec3feK9Y4x0--11RiWwuwInf2uXMwgHhOmic_ySqZZq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013" y="2214563"/>
            <a:ext cx="7321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31747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8175" y="1692275"/>
            <a:ext cx="67325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Реакция на заявку составляет 1-2 дня. Изменения отображаются на сайте в течении 1-2 недель.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32771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8175" y="1692275"/>
            <a:ext cx="67325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случае возникновения трудностей при работе с системой можно обратиться по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mapofscience@gpntb.ru</a:t>
            </a: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16387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8175" y="1570038"/>
            <a:ext cx="673258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науке слава достается тому, кто убедил мир, а не тому, кто первым набрел на идею.</a:t>
            </a:r>
          </a:p>
          <a:p>
            <a:pPr>
              <a:defRPr/>
            </a:pP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defRPr/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Фрэнсис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Дарвин</a:t>
            </a:r>
          </a:p>
          <a:p>
            <a:pPr>
              <a:defRPr/>
            </a:pPr>
            <a:endParaRPr lang="ru-RU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17411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03425" y="134938"/>
            <a:ext cx="714057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Для организаций сферы образования и науки </a:t>
            </a:r>
          </a:p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Карта российской науки представляет собой зеркало научных достижений организации. Это демонстрация тематики исследований, ведущих ученых, динамики публикационной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18435" name="Picture 4" descr="презентация 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00250" y="-1000125"/>
            <a:ext cx="714375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Наличие связей данных с регионами  позволяет ориентироваться в научных организациях региона, с разделением их по тематикам исследований. 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4"/>
          <a:srcRect l="1465" t="8008" r="2588" b="13867"/>
          <a:stretch>
            <a:fillRect/>
          </a:stretch>
        </p:blipFill>
        <p:spPr bwMode="auto">
          <a:xfrm>
            <a:off x="1785938" y="2214563"/>
            <a:ext cx="7215187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0483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11350" y="714375"/>
            <a:ext cx="723265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Система является своеобразным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мотиватором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повышении публикационной активности организации: через сравнение своих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наукометрических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показателей с показателями других организаций отрасли или региона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1507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908175" y="188913"/>
            <a:ext cx="67325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000" b="1">
                <a:solidFill>
                  <a:schemeClr val="bg1"/>
                </a:solidFill>
              </a:rPr>
              <a:t> </a:t>
            </a:r>
            <a:r>
              <a:rPr lang="ru-RU" sz="3200" b="1" i="1">
                <a:solidFill>
                  <a:schemeClr val="bg1"/>
                </a:solidFill>
              </a:rPr>
              <a:t/>
            </a:r>
            <a:br>
              <a:rPr lang="ru-RU" sz="3200" b="1" i="1">
                <a:solidFill>
                  <a:schemeClr val="bg1"/>
                </a:solidFill>
              </a:rPr>
            </a:br>
            <a:endParaRPr lang="ru-RU" sz="3200">
              <a:solidFill>
                <a:schemeClr val="bg1"/>
              </a:solidFill>
            </a:endParaRPr>
          </a:p>
          <a:p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928813" y="2192338"/>
            <a:ext cx="6929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Сегодня система Карта российской науки функционирует в режиме опытной эксплуатации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2531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57375" y="1387475"/>
            <a:ext cx="72866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Сегодня система не отражает точные данные. Для получения таких данных необходима совместная работа учёных, организаций, и редакторов Карты российской науки (ГПНТБ России).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3555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857375" y="762000"/>
            <a:ext cx="6985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Редактор не сможет догадаться где статьи однофамильца, а где – два профиля (созданные системой автоматически на основе импортированных данных) одного учёного. Поэтому </a:t>
            </a:r>
            <a:r>
              <a:rPr lang="ru-RU" sz="3600" b="1" u="sng">
                <a:solidFill>
                  <a:schemeClr val="bg1"/>
                </a:solidFill>
              </a:rPr>
              <a:t>необходимо</a:t>
            </a:r>
            <a:r>
              <a:rPr lang="ru-RU" sz="3600" b="1">
                <a:solidFill>
                  <a:schemeClr val="bg1"/>
                </a:solidFill>
              </a:rPr>
              <a:t> участие самих учёных.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ru-RU" smtClean="0"/>
          </a:p>
        </p:txBody>
      </p:sp>
      <p:pic>
        <p:nvPicPr>
          <p:cNvPr id="24579" name="Picture 4" descr="презентация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0"/>
            <a:ext cx="1058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857375" y="476250"/>
            <a:ext cx="6985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</a:rPr>
              <a:t>В системе немало разночтений данных, что естественно для новой автоматизированной системы. Чем больше учёных организации зарегистрируется на сайте </a:t>
            </a:r>
            <a:r>
              <a:rPr lang="en-US" sz="3600" b="1">
                <a:solidFill>
                  <a:schemeClr val="bg1"/>
                </a:solidFill>
                <a:hlinkClick r:id="rId3"/>
              </a:rPr>
              <a:t>http://www.mapofscience.ru</a:t>
            </a:r>
            <a:r>
              <a:rPr lang="ru-RU" sz="3600" b="1">
                <a:solidFill>
                  <a:schemeClr val="bg1"/>
                </a:solidFill>
              </a:rPr>
              <a:t>, тем быстрее будут исправлены ошибки.</a:t>
            </a:r>
            <a:endParaRPr lang="en-US" sz="3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267</Words>
  <Application>Microsoft Office PowerPoint</Application>
  <PresentationFormat>On-screen Show (4:3)</PresentationFormat>
  <Paragraphs>42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ГПНТБ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Гончаров</dc:creator>
  <cp:lastModifiedBy>xxx</cp:lastModifiedBy>
  <cp:revision>140</cp:revision>
  <dcterms:created xsi:type="dcterms:W3CDTF">2010-09-09T13:19:40Z</dcterms:created>
  <dcterms:modified xsi:type="dcterms:W3CDTF">2014-04-16T02:26:35Z</dcterms:modified>
</cp:coreProperties>
</file>